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50" r:id="rId3"/>
    <p:sldMasterId id="2147483768" r:id="rId4"/>
    <p:sldMasterId id="2147483786" r:id="rId5"/>
    <p:sldMasterId id="2147483804" r:id="rId6"/>
  </p:sldMasterIdLst>
  <p:sldIdLst>
    <p:sldId id="256" r:id="rId7"/>
    <p:sldId id="283" r:id="rId8"/>
    <p:sldId id="258" r:id="rId9"/>
    <p:sldId id="259" r:id="rId10"/>
    <p:sldId id="260" r:id="rId11"/>
    <p:sldId id="261" r:id="rId12"/>
    <p:sldId id="262" r:id="rId13"/>
    <p:sldId id="263" r:id="rId14"/>
    <p:sldId id="270" r:id="rId15"/>
    <p:sldId id="271" r:id="rId16"/>
    <p:sldId id="272" r:id="rId17"/>
    <p:sldId id="273" r:id="rId18"/>
    <p:sldId id="277" r:id="rId19"/>
    <p:sldId id="278" r:id="rId20"/>
    <p:sldId id="279" r:id="rId21"/>
    <p:sldId id="280" r:id="rId22"/>
    <p:sldId id="281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8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782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15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528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07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49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1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78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5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49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61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27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87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28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18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6303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9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27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01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75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63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81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117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39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74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37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28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65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79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0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57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4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72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9031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19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21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90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52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38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6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25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95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6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58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6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67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23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1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20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37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82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8973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04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09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27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61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5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13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38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13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12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12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68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89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17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6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52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74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74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302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45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3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79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22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47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3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18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00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83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84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78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24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64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60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79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53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923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98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3243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18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03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26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64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02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image" Target="../media/image10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2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5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120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21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05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391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BA1F0DA-0751-40C9-854D-5A5B98001B1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B83AE-74ED-473D-97DE-F2CBABF11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1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Pecha Kucha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</a:p>
          <a:p>
            <a:r>
              <a:rPr lang="en-US" dirty="0" smtClean="0"/>
              <a:t>Lynanne Satorius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93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1" y="1095777"/>
            <a:ext cx="6787167" cy="51127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54100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631" y="516227"/>
            <a:ext cx="4303502" cy="56811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4684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60" y="772732"/>
            <a:ext cx="7287417" cy="54895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64502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9" t="31443" r="2590" b="17154"/>
          <a:stretch/>
        </p:blipFill>
        <p:spPr>
          <a:xfrm>
            <a:off x="2743200" y="2051539"/>
            <a:ext cx="6717323" cy="28838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84730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968" r="-57" b="18116"/>
          <a:stretch/>
        </p:blipFill>
        <p:spPr>
          <a:xfrm>
            <a:off x="2369712" y="1676400"/>
            <a:ext cx="7254934" cy="3657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08317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268" y="339418"/>
            <a:ext cx="4649272" cy="61708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91830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83" y="562631"/>
            <a:ext cx="4327301" cy="57505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0258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77" y="1040888"/>
            <a:ext cx="7384757" cy="47803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4226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713" y="741992"/>
            <a:ext cx="7225048" cy="55487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78467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486" y="621322"/>
            <a:ext cx="6669390" cy="57618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61118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26" y="752397"/>
            <a:ext cx="6552060" cy="56666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9602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380" y="1005625"/>
            <a:ext cx="6851561" cy="54323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17377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97" y="944162"/>
            <a:ext cx="7109138" cy="55324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58968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259" y="760519"/>
            <a:ext cx="6542468" cy="56583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03871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1" y="188123"/>
            <a:ext cx="5563674" cy="41910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62" y="2283669"/>
            <a:ext cx="5739038" cy="43231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00733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" r="5026" b="12748"/>
          <a:stretch/>
        </p:blipFill>
        <p:spPr>
          <a:xfrm>
            <a:off x="3586839" y="398585"/>
            <a:ext cx="4619315" cy="55215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08579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40083" y="2861358"/>
            <a:ext cx="2863326" cy="21569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055" y="1746160"/>
            <a:ext cx="2896465" cy="21818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928" y="2508161"/>
            <a:ext cx="3254072" cy="2451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445" y="5059254"/>
            <a:ext cx="2308028" cy="1738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369" y="4959437"/>
            <a:ext cx="2461075" cy="1853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" y="4959439"/>
            <a:ext cx="2520340" cy="1898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212" y="4506516"/>
            <a:ext cx="3041788" cy="2291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" y="2498499"/>
            <a:ext cx="3266898" cy="24609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10" y="115907"/>
            <a:ext cx="3162891" cy="23825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921" y="115908"/>
            <a:ext cx="3162890" cy="23825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5909"/>
            <a:ext cx="3162890" cy="238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11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cut/>
      </p:transition>
    </mc:Choice>
    <mc:Fallback>
      <p:transition spd="slow" advClick="0" advTm="1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3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4.xml><?xml version="1.0" encoding="utf-8"?>
<a:theme xmlns:a="http://schemas.openxmlformats.org/drawingml/2006/main" name="3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5.xml><?xml version="1.0" encoding="utf-8"?>
<a:theme xmlns:a="http://schemas.openxmlformats.org/drawingml/2006/main" name="4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6.xml><?xml version="1.0" encoding="utf-8"?>
<a:theme xmlns:a="http://schemas.openxmlformats.org/drawingml/2006/main" name="5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63</TotalTime>
  <Words>5</Words>
  <Application>Microsoft Office PowerPoint</Application>
  <PresentationFormat>Widescreen</PresentationFormat>
  <Paragraphs>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Century Gothic</vt:lpstr>
      <vt:lpstr>Tw Cen MT</vt:lpstr>
      <vt:lpstr>Tw Cen MT Condensed</vt:lpstr>
      <vt:lpstr>Wingdings 3</vt:lpstr>
      <vt:lpstr>Integral</vt:lpstr>
      <vt:lpstr>1_Ion</vt:lpstr>
      <vt:lpstr>2_Ion</vt:lpstr>
      <vt:lpstr>3_Ion</vt:lpstr>
      <vt:lpstr>4_Ion</vt:lpstr>
      <vt:lpstr>5_Ion</vt:lpstr>
      <vt:lpstr>Pecha Kucha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Pecha Kucha</dc:title>
  <dc:creator>Lynanne Satorius</dc:creator>
  <cp:lastModifiedBy>Lynanne Satorius</cp:lastModifiedBy>
  <cp:revision>11</cp:revision>
  <dcterms:created xsi:type="dcterms:W3CDTF">2014-11-04T03:23:34Z</dcterms:created>
  <dcterms:modified xsi:type="dcterms:W3CDTF">2014-11-20T02:18:43Z</dcterms:modified>
</cp:coreProperties>
</file>